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DD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jpe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5A79C-C9D2-CCAF-721B-776386A13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0985D2-9B59-BD7E-1102-B5C8DA6E36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36B9C-ED66-ED5C-35C0-FDD338A9D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4A64F-0DAA-A90F-6D18-ECAC05147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A4295-68D4-C2DA-5705-8543C28CD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756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10DDB-4116-0896-3CFA-4D9248E14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09479B-3C3F-0088-5118-BEB585355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8568B-5B2F-705B-B015-273FCB245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283E3-09DD-5456-F60E-8A3849D2E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86A4A-2EF0-CD81-CB3D-554D2CDF5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00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77378F-2155-8CCB-74B9-F1BFC54BBA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9782D7-60FD-4619-70AE-8663CF0172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D88DE-5C57-23DC-87BA-EA136EA88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C490C-7E44-B2A9-71E6-9DA302C1C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CFA00-A38F-ACA0-7B3E-1ABDB97C1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564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21905-3261-1DF9-1BA8-9BABEAC2A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25228-CDDE-512B-AD9E-A31AC91C0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66C83F-0828-6CC0-498B-3CE5BBFA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76F6B-3E45-02C6-E8A6-2CA612CC6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C2170-24D5-5E9E-BB3B-291ADB5F0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11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6262E-8BF2-7412-8F56-16FFADE69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FD2F18-E8B8-8CBA-5F01-139834B92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B49EF-9285-8FCA-9D64-EA4488398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D7216-60FF-B891-3437-B59B6AE15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F89B9-4816-84BC-9021-0C3DC006E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175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21BF0-8384-4619-2C22-31866E6D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C9C3F-19DF-2580-4D34-84D29FB96F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423062-BFB7-AF5B-09BB-1A619E106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BD8E48-B1B6-E95E-7D91-6639A1347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104BF-1F1D-CC31-9D0F-C30D09A24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DAA4C2-CCDD-7771-13F7-C7F4E1947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325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10CB5-84DB-BD34-1509-494AD5065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A6424F-2913-F15C-BCE4-03FA80295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38C660-1821-049A-CC69-88F44C1BE6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0BD981-4633-CE2F-2217-E6F8642124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F66036-71F6-28EE-D67F-D3A37C86AB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17FBD5-7224-17CF-E621-86F2A1864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A6A623-06D5-BA88-BD73-C9B41C225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7473C0-F2AE-DCEE-3D2A-FAC6F02DB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077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051F-1F63-71AD-8E5D-5321EA3DC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08E69C-B986-F9E7-A36D-014CF131E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EF064-A9F3-1E4A-398A-4C6D809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C79781-ACA3-C9E0-9EC1-191FC36EE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079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78D829-69A3-FAFE-B978-550A947CE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ADCF88-8490-01CA-92B9-BF91218E0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F3D07B-42CB-E2C2-686E-C40FC1361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674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254AE-5CCA-38A7-B0DE-DFBB218AD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FADDE-B3F6-A354-0C25-1FFFF4BC1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3F1C20-3985-C72F-4BB4-28170E6E2A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5F6A6F-4485-518C-5D89-43E520E00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011D7F-580E-DDF0-F63D-71D5B4B67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81608-F937-DDD3-0B06-C37DE65C6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129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FF6BC-4315-4B6C-2624-988606995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8BCDFE-C2D8-0A9D-E958-A03F594117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E75D5-C36E-4E29-371B-3076D302AA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56054-19DD-71AE-9C01-7B915D106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76E3C-C00A-57A7-AC91-A8F54BE91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D8B3DD-84E2-198E-1627-26701D62C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587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623AA8-C1D3-F61C-6675-E2999D96C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CDEF6B-05B0-B3F7-F773-671024704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6F501-78C6-8798-B440-F5F892BCB8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B8941-FF6C-4D48-989E-DE2695AA2454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937AD-E4B3-46A5-5B05-51ED42BB6D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D71C0-F8A1-A277-DF8A-1DF824C43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84174-5A6E-4F87-B1E1-6208DD10D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985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B6AA703-A374-5E6A-650E-6876E365A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708" y="413268"/>
            <a:ext cx="6190745" cy="6031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ground, sky, outdoor&#10;&#10;Description automatically generated">
            <a:extLst>
              <a:ext uri="{FF2B5EF4-FFF2-40B4-BE49-F238E27FC236}">
                <a16:creationId xmlns:a16="http://schemas.microsoft.com/office/drawing/2014/main" id="{B923157E-6305-AF96-83EC-ABC6C88828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232" y="3676259"/>
            <a:ext cx="1968196" cy="26242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EF872C-B6D0-263F-03BB-AC7FCFA88FAB}"/>
              </a:ext>
            </a:extLst>
          </p:cNvPr>
          <p:cNvSpPr txBox="1"/>
          <p:nvPr/>
        </p:nvSpPr>
        <p:spPr>
          <a:xfrm>
            <a:off x="7865706" y="774441"/>
            <a:ext cx="3891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2925342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E2851F-A40D-0671-7065-40A5B11BB77D}"/>
              </a:ext>
            </a:extLst>
          </p:cNvPr>
          <p:cNvSpPr txBox="1"/>
          <p:nvPr/>
        </p:nvSpPr>
        <p:spPr>
          <a:xfrm>
            <a:off x="8733453" y="307910"/>
            <a:ext cx="2677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pic>
        <p:nvPicPr>
          <p:cNvPr id="8" name="Picture 7" descr="A penguin standing on a rock&#10;&#10;Description automatically generated with medium confidence">
            <a:extLst>
              <a:ext uri="{FF2B5EF4-FFF2-40B4-BE49-F238E27FC236}">
                <a16:creationId xmlns:a16="http://schemas.microsoft.com/office/drawing/2014/main" id="{D6EF8688-3936-C161-124C-5D4BAB16B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975" y="0"/>
            <a:ext cx="9144000" cy="6858000"/>
          </a:xfrm>
          <a:prstGeom prst="rect">
            <a:avLst/>
          </a:prstGeom>
        </p:spPr>
      </p:pic>
      <p:pic>
        <p:nvPicPr>
          <p:cNvPr id="6" name="Picture 5" descr="A picture containing ground, outdoor, mammal, stone&#10;&#10;Description automatically generated">
            <a:extLst>
              <a:ext uri="{FF2B5EF4-FFF2-40B4-BE49-F238E27FC236}">
                <a16:creationId xmlns:a16="http://schemas.microsoft.com/office/drawing/2014/main" id="{1446189F-D024-FB49-19EA-045A51990E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83" t="3997" r="19092" b="21487"/>
          <a:stretch/>
        </p:blipFill>
        <p:spPr>
          <a:xfrm>
            <a:off x="-83975" y="3969705"/>
            <a:ext cx="3180754" cy="2509934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31AD515-AE10-B169-EECF-6C0B998B8DE1}"/>
              </a:ext>
            </a:extLst>
          </p:cNvPr>
          <p:cNvSpPr/>
          <p:nvPr/>
        </p:nvSpPr>
        <p:spPr>
          <a:xfrm>
            <a:off x="3699545" y="5033395"/>
            <a:ext cx="1107347" cy="92278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apezoid 9">
            <a:extLst>
              <a:ext uri="{FF2B5EF4-FFF2-40B4-BE49-F238E27FC236}">
                <a16:creationId xmlns:a16="http://schemas.microsoft.com/office/drawing/2014/main" id="{DC1F2588-9805-39BF-75D7-860475C57DE7}"/>
              </a:ext>
            </a:extLst>
          </p:cNvPr>
          <p:cNvSpPr/>
          <p:nvPr/>
        </p:nvSpPr>
        <p:spPr>
          <a:xfrm rot="5400000">
            <a:off x="2164060" y="4935765"/>
            <a:ext cx="2509934" cy="577814"/>
          </a:xfrm>
          <a:prstGeom prst="trapezoid">
            <a:avLst>
              <a:gd name="adj" fmla="val 182348"/>
            </a:avLst>
          </a:prstGeom>
          <a:solidFill>
            <a:srgbClr val="000000">
              <a:alpha val="2509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3">
            <a:extLst>
              <a:ext uri="{FF2B5EF4-FFF2-40B4-BE49-F238E27FC236}">
                <a16:creationId xmlns:a16="http://schemas.microsoft.com/office/drawing/2014/main" id="{2B7B1204-C378-CEB3-7D38-1A61279078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7" t="17137" r="14427" b="6131"/>
          <a:stretch/>
        </p:blipFill>
        <p:spPr>
          <a:xfrm>
            <a:off x="9669507" y="3443680"/>
            <a:ext cx="2375097" cy="3414319"/>
          </a:xfrm>
          <a:ln w="28575">
            <a:solidFill>
              <a:srgbClr val="000000"/>
            </a:solidFill>
          </a:ln>
        </p:spPr>
      </p:pic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id="{3B48D160-4BD3-A7B1-695A-BC7B80663F3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4" t="7740" r="11469" b="9341"/>
          <a:stretch/>
        </p:blipFill>
        <p:spPr>
          <a:xfrm>
            <a:off x="7301995" y="29362"/>
            <a:ext cx="2352926" cy="337027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9" name="Content Placeholder 3">
            <a:extLst>
              <a:ext uri="{FF2B5EF4-FFF2-40B4-BE49-F238E27FC236}">
                <a16:creationId xmlns:a16="http://schemas.microsoft.com/office/drawing/2014/main" id="{FDFAE481-E4F9-4DF3-E7B0-685E7E39E8E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9" t="14470" r="5484" b="11342"/>
          <a:stretch/>
        </p:blipFill>
        <p:spPr>
          <a:xfrm>
            <a:off x="9691678" y="27067"/>
            <a:ext cx="2352926" cy="337486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352823C-58F7-75B2-E066-C7B5F751D72D}"/>
              </a:ext>
            </a:extLst>
          </p:cNvPr>
          <p:cNvSpPr txBox="1"/>
          <p:nvPr/>
        </p:nvSpPr>
        <p:spPr>
          <a:xfrm>
            <a:off x="7301995" y="0"/>
            <a:ext cx="5620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43D788D-B44A-144C-0B4B-C4A1CF5608F3}"/>
              </a:ext>
            </a:extLst>
          </p:cNvPr>
          <p:cNvSpPr txBox="1"/>
          <p:nvPr/>
        </p:nvSpPr>
        <p:spPr>
          <a:xfrm>
            <a:off x="9657541" y="-41299"/>
            <a:ext cx="5620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B.</a:t>
            </a:r>
          </a:p>
        </p:txBody>
      </p:sp>
      <p:pic>
        <p:nvPicPr>
          <p:cNvPr id="25" name="Content Placeholder 3">
            <a:extLst>
              <a:ext uri="{FF2B5EF4-FFF2-40B4-BE49-F238E27FC236}">
                <a16:creationId xmlns:a16="http://schemas.microsoft.com/office/drawing/2014/main" id="{1490F705-693B-DEE2-382B-443C1167369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2" t="14050" r="24560" b="5060"/>
          <a:stretch/>
        </p:blipFill>
        <p:spPr>
          <a:xfrm>
            <a:off x="7276524" y="3429000"/>
            <a:ext cx="2352926" cy="337027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915374D-1099-A43E-1A44-4E7AD37EDC26}"/>
              </a:ext>
            </a:extLst>
          </p:cNvPr>
          <p:cNvSpPr txBox="1"/>
          <p:nvPr/>
        </p:nvSpPr>
        <p:spPr>
          <a:xfrm>
            <a:off x="7265238" y="3399639"/>
            <a:ext cx="5620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3605AA9-4F90-A43E-89B2-93B8E1389537}"/>
              </a:ext>
            </a:extLst>
          </p:cNvPr>
          <p:cNvSpPr txBox="1"/>
          <p:nvPr/>
        </p:nvSpPr>
        <p:spPr>
          <a:xfrm>
            <a:off x="9711102" y="3399639"/>
            <a:ext cx="5620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D.</a:t>
            </a:r>
          </a:p>
        </p:txBody>
      </p:sp>
    </p:spTree>
    <p:extLst>
      <p:ext uri="{BB962C8B-B14F-4D97-AF65-F5344CB8AC3E}">
        <p14:creationId xmlns:p14="http://schemas.microsoft.com/office/powerpoint/2010/main" val="3299607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269D0C-7BCA-95CF-8993-90F2FBBF00BA}"/>
              </a:ext>
            </a:extLst>
          </p:cNvPr>
          <p:cNvSpPr txBox="1"/>
          <p:nvPr/>
        </p:nvSpPr>
        <p:spPr>
          <a:xfrm>
            <a:off x="3047301" y="3246431"/>
            <a:ext cx="6094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2060" name="Picture 12">
            <a:extLst>
              <a:ext uri="{FF2B5EF4-FFF2-40B4-BE49-F238E27FC236}">
                <a16:creationId xmlns:a16="http://schemas.microsoft.com/office/drawing/2014/main" id="{3D35E7E2-2921-3D46-2C84-8F738647E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1880"/>
            <a:ext cx="6335486" cy="6172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AEB380D2-96BE-C100-6DEF-F29EE00A27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54"/>
          <a:stretch/>
        </p:blipFill>
        <p:spPr bwMode="auto">
          <a:xfrm>
            <a:off x="6447453" y="212686"/>
            <a:ext cx="4767069" cy="5410200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048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588</TotalTime>
  <Words>12</Words>
  <Application>Microsoft Office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Aidan Cox</dc:creator>
  <cp:lastModifiedBy>Aidan Cox</cp:lastModifiedBy>
  <cp:revision>7</cp:revision>
  <dcterms:created xsi:type="dcterms:W3CDTF">2022-10-13T23:58:09Z</dcterms:created>
  <dcterms:modified xsi:type="dcterms:W3CDTF">2023-03-17T23:34:35Z</dcterms:modified>
</cp:coreProperties>
</file>

<file path=docProps/thumbnail.jpeg>
</file>